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103" d="100"/>
          <a:sy n="103" d="100"/>
        </p:scale>
        <p:origin x="132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22-10-2024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22-10-2024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22/10/2024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22/10/2024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22/10/2024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22/10/2024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22/10/2024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22/10/2024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22/10/2024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22/10/2024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22/10/2024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Reflecties op analoge transmissielijnen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649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53</cp:revision>
  <dcterms:created xsi:type="dcterms:W3CDTF">2017-06-28T07:18:12Z</dcterms:created>
  <dcterms:modified xsi:type="dcterms:W3CDTF">2024-10-22T21:00:07Z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